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85" d="100"/>
          <a:sy n="85" d="100"/>
        </p:scale>
        <p:origin x="288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BB3C-2CA2-4A95-B91F-300AB276EA07}" type="datetimeFigureOut">
              <a:rPr lang="de-CH" smtClean="0"/>
              <a:t>07.09.2020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E746-05CA-4510-BFEE-DA10D0BF29A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3871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BB3C-2CA2-4A95-B91F-300AB276EA07}" type="datetimeFigureOut">
              <a:rPr lang="de-CH" smtClean="0"/>
              <a:t>07.09.2020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E746-05CA-4510-BFEE-DA10D0BF29A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32872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BB3C-2CA2-4A95-B91F-300AB276EA07}" type="datetimeFigureOut">
              <a:rPr lang="de-CH" smtClean="0"/>
              <a:t>07.09.2020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E746-05CA-4510-BFEE-DA10D0BF29A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33403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BB3C-2CA2-4A95-B91F-300AB276EA07}" type="datetimeFigureOut">
              <a:rPr lang="de-CH" smtClean="0"/>
              <a:t>07.09.2020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E746-05CA-4510-BFEE-DA10D0BF29A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3957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BB3C-2CA2-4A95-B91F-300AB276EA07}" type="datetimeFigureOut">
              <a:rPr lang="de-CH" smtClean="0"/>
              <a:t>07.09.2020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E746-05CA-4510-BFEE-DA10D0BF29A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40779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BB3C-2CA2-4A95-B91F-300AB276EA07}" type="datetimeFigureOut">
              <a:rPr lang="de-CH" smtClean="0"/>
              <a:t>07.09.2020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E746-05CA-4510-BFEE-DA10D0BF29A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91758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BB3C-2CA2-4A95-B91F-300AB276EA07}" type="datetimeFigureOut">
              <a:rPr lang="de-CH" smtClean="0"/>
              <a:t>07.09.2020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E746-05CA-4510-BFEE-DA10D0BF29A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89503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BB3C-2CA2-4A95-B91F-300AB276EA07}" type="datetimeFigureOut">
              <a:rPr lang="de-CH" smtClean="0"/>
              <a:t>07.09.2020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E746-05CA-4510-BFEE-DA10D0BF29A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2929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BB3C-2CA2-4A95-B91F-300AB276EA07}" type="datetimeFigureOut">
              <a:rPr lang="de-CH" smtClean="0"/>
              <a:t>07.09.2020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E746-05CA-4510-BFEE-DA10D0BF29A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187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BB3C-2CA2-4A95-B91F-300AB276EA07}" type="datetimeFigureOut">
              <a:rPr lang="de-CH" smtClean="0"/>
              <a:t>07.09.2020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E746-05CA-4510-BFEE-DA10D0BF29A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29167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BB3C-2CA2-4A95-B91F-300AB276EA07}" type="datetimeFigureOut">
              <a:rPr lang="de-CH" smtClean="0"/>
              <a:t>07.09.2020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E746-05CA-4510-BFEE-DA10D0BF29A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4258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DBB3C-2CA2-4A95-B91F-300AB276EA07}" type="datetimeFigureOut">
              <a:rPr lang="de-CH" smtClean="0"/>
              <a:t>07.09.2020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FE746-05CA-4510-BFEE-DA10D0BF29A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05282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2" b="19892"/>
          <a:stretch/>
        </p:blipFill>
        <p:spPr>
          <a:xfrm>
            <a:off x="-108519" y="4241713"/>
            <a:ext cx="12300520" cy="272415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87" y="358414"/>
            <a:ext cx="2015463" cy="1451335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2980888" y="629615"/>
            <a:ext cx="81252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9CC33"/>
              </a:buClr>
              <a:buSzPct val="100000"/>
              <a:defRPr/>
            </a:pPr>
            <a:r>
              <a:rPr lang="de-CH" sz="3600" b="1" spc="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SCHWEIZER MOBILITÄTSARENA</a:t>
            </a:r>
            <a:endParaRPr lang="de-CH" sz="3600" b="1" spc="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Clr>
                <a:srgbClr val="99CC33"/>
              </a:buClr>
              <a:buSzPct val="100000"/>
              <a:defRPr/>
            </a:pPr>
            <a:r>
              <a:rPr lang="de-CH" sz="3600" b="1" spc="300" dirty="0" smtClean="0">
                <a:solidFill>
                  <a:srgbClr val="CC1049"/>
                </a:solidFill>
              </a:rPr>
              <a:t>15.und 16. </a:t>
            </a:r>
            <a:r>
              <a:rPr lang="de-CH" sz="3600" b="1" spc="300">
                <a:solidFill>
                  <a:srgbClr val="CC1049"/>
                </a:solidFill>
              </a:rPr>
              <a:t>SEPTEMBER </a:t>
            </a:r>
            <a:r>
              <a:rPr lang="de-CH" sz="3600" b="1" spc="300" smtClean="0">
                <a:solidFill>
                  <a:srgbClr val="CC1049"/>
                </a:solidFill>
              </a:rPr>
              <a:t>2020 </a:t>
            </a:r>
            <a:endParaRPr lang="de-CH" sz="3600" b="1" spc="300" dirty="0">
              <a:solidFill>
                <a:srgbClr val="CC1049"/>
              </a:solidFill>
            </a:endParaRPr>
          </a:p>
          <a:p>
            <a:pPr>
              <a:buClr>
                <a:srgbClr val="99CC33"/>
              </a:buClr>
              <a:buSzPct val="100000"/>
              <a:defRPr/>
            </a:pPr>
            <a:r>
              <a:rPr lang="de-CH" sz="3600" b="1" spc="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BERN !</a:t>
            </a:r>
          </a:p>
          <a:p>
            <a:pPr>
              <a:buClr>
                <a:srgbClr val="99CC33"/>
              </a:buClr>
              <a:buSzPct val="100000"/>
              <a:defRPr/>
            </a:pPr>
            <a:endParaRPr lang="de-CH" sz="3600" b="1" spc="300" dirty="0">
              <a:solidFill>
                <a:schemeClr val="bg1"/>
              </a:solidFill>
            </a:endParaRPr>
          </a:p>
          <a:p>
            <a:pPr>
              <a:buClr>
                <a:srgbClr val="99CC33"/>
              </a:buClr>
              <a:buSzPct val="100000"/>
              <a:defRPr/>
            </a:pPr>
            <a:r>
              <a:rPr lang="de-CH" sz="3600" b="1" spc="300" dirty="0">
                <a:solidFill>
                  <a:srgbClr val="BECB95"/>
                </a:solidFill>
              </a:rPr>
              <a:t>mobilitaetsarena.ch  </a:t>
            </a:r>
          </a:p>
        </p:txBody>
      </p:sp>
      <p:pic>
        <p:nvPicPr>
          <p:cNvPr id="4" name="Grafik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6432932"/>
            <a:ext cx="12300521" cy="66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5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Breitbild</PresentationFormat>
  <Paragraphs>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PowerPoint-Präsentation</vt:lpstr>
    </vt:vector>
  </TitlesOfParts>
  <Company>TCS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Suter, Sybille</dc:creator>
  <cp:lastModifiedBy>SUTER Sybille</cp:lastModifiedBy>
  <cp:revision>6</cp:revision>
  <dcterms:created xsi:type="dcterms:W3CDTF">2019-05-28T08:46:39Z</dcterms:created>
  <dcterms:modified xsi:type="dcterms:W3CDTF">2020-09-07T09:55:27Z</dcterms:modified>
</cp:coreProperties>
</file>