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667" r:id="rId2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mann, Jörg" initials="BJ" lastIdx="1" clrIdx="0">
    <p:extLst>
      <p:ext uri="{19B8F6BF-5375-455C-9EA6-DF929625EA0E}">
        <p15:presenceInfo xmlns:p15="http://schemas.microsoft.com/office/powerpoint/2012/main" userId="S-1-5-21-839522115-1580436667-725345543-114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ECB95"/>
    <a:srgbClr val="CC1049"/>
    <a:srgbClr val="FF3300"/>
    <a:srgbClr val="FF9900"/>
    <a:srgbClr val="009900"/>
    <a:srgbClr val="E3006A"/>
    <a:srgbClr val="A9C500"/>
    <a:srgbClr val="F8F8F8"/>
    <a:srgbClr val="99CC33"/>
    <a:srgbClr val="CE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2866" autoAdjust="0"/>
  </p:normalViewPr>
  <p:slideViewPr>
    <p:cSldViewPr snapToObjects="1">
      <p:cViewPr varScale="1">
        <p:scale>
          <a:sx n="75" d="100"/>
          <a:sy n="75" d="100"/>
        </p:scale>
        <p:origin x="66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32"/>
    </p:cViewPr>
  </p:sorterViewPr>
  <p:notesViewPr>
    <p:cSldViewPr snapToObjects="1">
      <p:cViewPr varScale="1">
        <p:scale>
          <a:sx n="57" d="100"/>
          <a:sy n="57" d="100"/>
        </p:scale>
        <p:origin x="-237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D828E6E-E2F9-4DB9-8157-DE083176769A}" type="datetime1">
              <a:rPr lang="en-GB"/>
              <a:pPr>
                <a:defRPr/>
              </a:pPr>
              <a:t>28/05/2019</a:t>
            </a:fld>
            <a:endParaRPr lang="en-GB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9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259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56B5678-4AFD-46AD-A1A8-DBF512C6902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514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30BA8D2-C1B1-44B8-8F32-D19315100A96}" type="datetime1">
              <a:rPr lang="en-GB"/>
              <a:pPr>
                <a:defRPr/>
              </a:pPr>
              <a:t>28/05/2019</a:t>
            </a:fld>
            <a:endParaRPr lang="en-GB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7219"/>
            <a:ext cx="4984750" cy="446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59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259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4A64595-0F97-49B7-BCF9-83B6EEC0F74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69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64595-0F97-49B7-BCF9-83B6EEC0F74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8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FD53-8D5F-4D7A-B58B-BBA88133A70B}" type="datetime1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EEF3-0377-4EC3-B3F3-0C322ECD96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1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B0EE-DD06-4274-9C07-FAFDDA805F6F}" type="datetime1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B2F6-C9FD-4722-B8DA-27969037C2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88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E9683-49AA-499D-B157-957630BED5DB}" type="datetime1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3076-C99E-437B-8564-3A067ECFDF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00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5863-A441-4078-8FF2-9E24C5765C1B}" type="datetime1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86A9B-1909-4206-A4CE-F52709DBF9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6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A84B-2E48-44FC-B1C3-A6F7B1BA10DE}" type="datetime1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E273-1DA2-4FDF-BD47-FD44B670E6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41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0EF5-916E-43CE-A3C9-9BDB8AE6E9A4}" type="datetime1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4DC52-AE2F-4F22-9BED-6256D258D2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85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993E4-4C90-41F9-93D9-9C37DF7166F2}" type="datetime1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4E48-0639-473A-A901-048A54BF50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44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2247-A772-444B-9107-D67A29160F78}" type="datetime1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85EF-0DD1-444D-B3B5-A23147FE08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75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E46B-7C71-4ECA-9638-290B9ADA12FF}" type="datetime1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A933-54A3-4DA6-987F-2502006285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32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EB068-AB1B-46C7-97D6-FF2A0129B34D}" type="datetime1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AFB13-F67C-45CF-9253-0B9A8F4B24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88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A3A69-5C3F-4511-AED4-206E13919DB0}" type="datetime1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041F-50BA-4566-B4CD-1BE9B7CE3E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42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  <a:endParaRPr lang="de-DE" smtClean="0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91FDEE9-3293-42A8-8A40-0BCC21BE3300}" type="datetime1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FAE54A6-AA56-4E86-BA32-683DDC1FE1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8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8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8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8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2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2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2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2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 22"/>
          <p:cNvSpPr/>
          <p:nvPr/>
        </p:nvSpPr>
        <p:spPr>
          <a:xfrm>
            <a:off x="4476652" y="768588"/>
            <a:ext cx="116324" cy="5874"/>
          </a:xfrm>
          <a:custGeom>
            <a:avLst/>
            <a:gdLst>
              <a:gd name="connsiteX0" fmla="*/ 0 w 116324"/>
              <a:gd name="connsiteY0" fmla="*/ 0 h 5874"/>
              <a:gd name="connsiteX1" fmla="*/ 116324 w 116324"/>
              <a:gd name="connsiteY1" fmla="*/ 5874 h 5874"/>
              <a:gd name="connsiteX2" fmla="*/ 116324 w 116324"/>
              <a:gd name="connsiteY2" fmla="*/ 5874 h 5874"/>
              <a:gd name="connsiteX3" fmla="*/ 0 w 116324"/>
              <a:gd name="connsiteY3" fmla="*/ 0 h 5874"/>
              <a:gd name="connsiteX4" fmla="*/ 0 w 116324"/>
              <a:gd name="connsiteY4" fmla="*/ 0 h 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24" h="5874">
                <a:moveTo>
                  <a:pt x="0" y="0"/>
                </a:moveTo>
                <a:lnTo>
                  <a:pt x="116324" y="5874"/>
                </a:lnTo>
                <a:lnTo>
                  <a:pt x="116324" y="58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Freihandform 19"/>
          <p:cNvSpPr/>
          <p:nvPr/>
        </p:nvSpPr>
        <p:spPr>
          <a:xfrm>
            <a:off x="4476652" y="5801452"/>
            <a:ext cx="116324" cy="5874"/>
          </a:xfrm>
          <a:custGeom>
            <a:avLst/>
            <a:gdLst>
              <a:gd name="connsiteX0" fmla="*/ 116324 w 116324"/>
              <a:gd name="connsiteY0" fmla="*/ 0 h 5874"/>
              <a:gd name="connsiteX1" fmla="*/ 116324 w 116324"/>
              <a:gd name="connsiteY1" fmla="*/ 0 h 5874"/>
              <a:gd name="connsiteX2" fmla="*/ 0 w 116324"/>
              <a:gd name="connsiteY2" fmla="*/ 5874 h 5874"/>
              <a:gd name="connsiteX3" fmla="*/ 0 w 116324"/>
              <a:gd name="connsiteY3" fmla="*/ 5874 h 5874"/>
              <a:gd name="connsiteX4" fmla="*/ 116324 w 116324"/>
              <a:gd name="connsiteY4" fmla="*/ 0 h 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24" h="5874">
                <a:moveTo>
                  <a:pt x="116324" y="0"/>
                </a:moveTo>
                <a:lnTo>
                  <a:pt x="116324" y="0"/>
                </a:lnTo>
                <a:lnTo>
                  <a:pt x="0" y="5874"/>
                </a:lnTo>
                <a:lnTo>
                  <a:pt x="0" y="5874"/>
                </a:lnTo>
                <a:lnTo>
                  <a:pt x="11632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Freihandform 17"/>
          <p:cNvSpPr/>
          <p:nvPr/>
        </p:nvSpPr>
        <p:spPr>
          <a:xfrm>
            <a:off x="4464148" y="767958"/>
            <a:ext cx="12504" cy="631"/>
          </a:xfrm>
          <a:custGeom>
            <a:avLst/>
            <a:gdLst>
              <a:gd name="connsiteX0" fmla="*/ 0 w 12504"/>
              <a:gd name="connsiteY0" fmla="*/ 0 h 631"/>
              <a:gd name="connsiteX1" fmla="*/ 12504 w 12504"/>
              <a:gd name="connsiteY1" fmla="*/ 631 h 631"/>
              <a:gd name="connsiteX2" fmla="*/ 12504 w 12504"/>
              <a:gd name="connsiteY2" fmla="*/ 631 h 631"/>
              <a:gd name="connsiteX3" fmla="*/ 0 w 12504"/>
              <a:gd name="connsiteY3" fmla="*/ 0 h 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04" h="631">
                <a:moveTo>
                  <a:pt x="0" y="0"/>
                </a:moveTo>
                <a:lnTo>
                  <a:pt x="12504" y="631"/>
                </a:lnTo>
                <a:lnTo>
                  <a:pt x="12504" y="6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Freihandform 16"/>
          <p:cNvSpPr/>
          <p:nvPr/>
        </p:nvSpPr>
        <p:spPr>
          <a:xfrm>
            <a:off x="4335320" y="767958"/>
            <a:ext cx="128828" cy="6505"/>
          </a:xfrm>
          <a:custGeom>
            <a:avLst/>
            <a:gdLst>
              <a:gd name="connsiteX0" fmla="*/ 128828 w 128828"/>
              <a:gd name="connsiteY0" fmla="*/ 0 h 6505"/>
              <a:gd name="connsiteX1" fmla="*/ 0 w 128828"/>
              <a:gd name="connsiteY1" fmla="*/ 6505 h 6505"/>
              <a:gd name="connsiteX2" fmla="*/ 0 w 128828"/>
              <a:gd name="connsiteY2" fmla="*/ 6505 h 6505"/>
              <a:gd name="connsiteX3" fmla="*/ 128828 w 128828"/>
              <a:gd name="connsiteY3" fmla="*/ 0 h 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828" h="6505">
                <a:moveTo>
                  <a:pt x="128828" y="0"/>
                </a:moveTo>
                <a:lnTo>
                  <a:pt x="0" y="6505"/>
                </a:lnTo>
                <a:lnTo>
                  <a:pt x="0" y="6505"/>
                </a:lnTo>
                <a:cubicBezTo>
                  <a:pt x="42358" y="2204"/>
                  <a:pt x="85336" y="0"/>
                  <a:pt x="1288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reihandform 12"/>
          <p:cNvSpPr/>
          <p:nvPr/>
        </p:nvSpPr>
        <p:spPr>
          <a:xfrm>
            <a:off x="4464148" y="3287326"/>
            <a:ext cx="12504" cy="1262"/>
          </a:xfrm>
          <a:custGeom>
            <a:avLst/>
            <a:gdLst>
              <a:gd name="connsiteX0" fmla="*/ 12504 w 12504"/>
              <a:gd name="connsiteY0" fmla="*/ 0 h 1262"/>
              <a:gd name="connsiteX1" fmla="*/ 12504 w 12504"/>
              <a:gd name="connsiteY1" fmla="*/ 1262 h 1262"/>
              <a:gd name="connsiteX2" fmla="*/ 0 w 12504"/>
              <a:gd name="connsiteY2" fmla="*/ 631 h 1262"/>
              <a:gd name="connsiteX3" fmla="*/ 12504 w 12504"/>
              <a:gd name="connsiteY3" fmla="*/ 0 h 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04" h="1262">
                <a:moveTo>
                  <a:pt x="12504" y="0"/>
                </a:moveTo>
                <a:lnTo>
                  <a:pt x="12504" y="1262"/>
                </a:lnTo>
                <a:lnTo>
                  <a:pt x="0" y="631"/>
                </a:lnTo>
                <a:lnTo>
                  <a:pt x="125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reihandform 10"/>
          <p:cNvSpPr/>
          <p:nvPr/>
        </p:nvSpPr>
        <p:spPr>
          <a:xfrm>
            <a:off x="4335320" y="5801453"/>
            <a:ext cx="128828" cy="6505"/>
          </a:xfrm>
          <a:custGeom>
            <a:avLst/>
            <a:gdLst>
              <a:gd name="connsiteX0" fmla="*/ 0 w 128828"/>
              <a:gd name="connsiteY0" fmla="*/ 0 h 6505"/>
              <a:gd name="connsiteX1" fmla="*/ 128828 w 128828"/>
              <a:gd name="connsiteY1" fmla="*/ 6505 h 6505"/>
              <a:gd name="connsiteX2" fmla="*/ 0 w 128828"/>
              <a:gd name="connsiteY2" fmla="*/ 0 h 6505"/>
              <a:gd name="connsiteX3" fmla="*/ 0 w 128828"/>
              <a:gd name="connsiteY3" fmla="*/ 0 h 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828" h="6505">
                <a:moveTo>
                  <a:pt x="0" y="0"/>
                </a:moveTo>
                <a:lnTo>
                  <a:pt x="128828" y="6505"/>
                </a:lnTo>
                <a:cubicBezTo>
                  <a:pt x="85336" y="6505"/>
                  <a:pt x="42358" y="4302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Freihandform 9"/>
          <p:cNvSpPr/>
          <p:nvPr/>
        </p:nvSpPr>
        <p:spPr>
          <a:xfrm>
            <a:off x="4464148" y="5807327"/>
            <a:ext cx="12504" cy="631"/>
          </a:xfrm>
          <a:custGeom>
            <a:avLst/>
            <a:gdLst>
              <a:gd name="connsiteX0" fmla="*/ 12504 w 12504"/>
              <a:gd name="connsiteY0" fmla="*/ 0 h 631"/>
              <a:gd name="connsiteX1" fmla="*/ 12504 w 12504"/>
              <a:gd name="connsiteY1" fmla="*/ 0 h 631"/>
              <a:gd name="connsiteX2" fmla="*/ 0 w 12504"/>
              <a:gd name="connsiteY2" fmla="*/ 631 h 631"/>
              <a:gd name="connsiteX3" fmla="*/ 12504 w 12504"/>
              <a:gd name="connsiteY3" fmla="*/ 0 h 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04" h="631">
                <a:moveTo>
                  <a:pt x="12504" y="0"/>
                </a:moveTo>
                <a:lnTo>
                  <a:pt x="12504" y="0"/>
                </a:lnTo>
                <a:lnTo>
                  <a:pt x="0" y="631"/>
                </a:lnTo>
                <a:lnTo>
                  <a:pt x="125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4" name="Grafik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381328"/>
            <a:ext cx="9305608" cy="504056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987824" y="606065"/>
            <a:ext cx="5688632" cy="239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898" tIns="32449" rIns="64898" bIns="32449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2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2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2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2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99CC33"/>
              </a:buClr>
              <a:buSzPct val="100000"/>
              <a:buNone/>
              <a:defRPr/>
            </a:pPr>
            <a:r>
              <a:rPr lang="de-CH" sz="2800" b="1" spc="300" dirty="0">
                <a:solidFill>
                  <a:schemeClr val="bg1"/>
                </a:solidFill>
              </a:rPr>
              <a:t>ARÈNE DE LA </a:t>
            </a:r>
            <a:r>
              <a:rPr lang="de-CH" sz="2800" b="1" spc="300" dirty="0" smtClean="0">
                <a:solidFill>
                  <a:schemeClr val="bg1"/>
                </a:solidFill>
              </a:rPr>
              <a:t>MOBILITÉ </a:t>
            </a:r>
            <a:br>
              <a:rPr lang="de-CH" sz="2800" b="1" spc="300" dirty="0" smtClean="0">
                <a:solidFill>
                  <a:schemeClr val="bg1"/>
                </a:solidFill>
              </a:rPr>
            </a:br>
            <a:r>
              <a:rPr lang="de-CH" sz="2800" b="1" spc="300" dirty="0">
                <a:solidFill>
                  <a:srgbClr val="CC1049"/>
                </a:solidFill>
              </a:rPr>
              <a:t>16 </a:t>
            </a:r>
            <a:r>
              <a:rPr lang="de-CH" sz="2800" b="1" spc="300" dirty="0" smtClean="0">
                <a:solidFill>
                  <a:srgbClr val="CC1049"/>
                </a:solidFill>
              </a:rPr>
              <a:t>À 19</a:t>
            </a:r>
            <a:r>
              <a:rPr lang="de-CH" sz="2800" b="1" spc="300" dirty="0" smtClean="0">
                <a:solidFill>
                  <a:srgbClr val="CC1049"/>
                </a:solidFill>
              </a:rPr>
              <a:t> SEPTEMBRE </a:t>
            </a:r>
            <a:r>
              <a:rPr lang="de-CH" sz="2800" b="1" spc="300" dirty="0" smtClean="0">
                <a:solidFill>
                  <a:srgbClr val="CC1049"/>
                </a:solidFill>
              </a:rPr>
              <a:t>2019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99CC33"/>
              </a:buClr>
              <a:buSzPct val="100000"/>
              <a:buNone/>
              <a:defRPr/>
            </a:pPr>
            <a:r>
              <a:rPr lang="de-CH" sz="2800" b="1" spc="300" dirty="0" smtClean="0">
                <a:solidFill>
                  <a:schemeClr val="bg1"/>
                </a:solidFill>
              </a:rPr>
              <a:t>À BERNE</a:t>
            </a:r>
            <a:endParaRPr lang="de-CH" sz="2800" b="1" spc="300" dirty="0" smtClean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99CC33"/>
              </a:buClr>
              <a:buSzPct val="100000"/>
              <a:buNone/>
              <a:defRPr/>
            </a:pPr>
            <a:endParaRPr lang="de-CH" sz="2800" b="1" spc="300" dirty="0" smtClean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99CC33"/>
              </a:buClr>
              <a:buSzPct val="100000"/>
              <a:buNone/>
              <a:defRPr/>
            </a:pPr>
            <a:r>
              <a:rPr lang="de-CH" sz="2800" b="1" spc="300" dirty="0">
                <a:solidFill>
                  <a:srgbClr val="BECB95"/>
                </a:solidFill>
              </a:rPr>
              <a:t>m</a:t>
            </a:r>
            <a:r>
              <a:rPr lang="de-CH" sz="2800" b="1" spc="300" dirty="0" smtClean="0">
                <a:solidFill>
                  <a:srgbClr val="BECB95"/>
                </a:solidFill>
              </a:rPr>
              <a:t>obilitaetsarena.ch  </a:t>
            </a:r>
            <a:endParaRPr lang="de-CH" sz="2800" b="1" spc="300" dirty="0">
              <a:solidFill>
                <a:srgbClr val="BECB95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3" y="332656"/>
            <a:ext cx="1823158" cy="131511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33" y="3356992"/>
            <a:ext cx="9425861" cy="30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Bildschirmpräsentation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Office-Design</vt:lpstr>
      <vt:lpstr>PowerPoint-Präsentation</vt:lpstr>
    </vt:vector>
  </TitlesOfParts>
  <Company>Touring Club Schweiz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TCS Visuell</dc:creator>
  <cp:lastModifiedBy>Suter, Sybille</cp:lastModifiedBy>
  <cp:revision>538</cp:revision>
  <cp:lastPrinted>2015-11-17T13:40:02Z</cp:lastPrinted>
  <dcterms:created xsi:type="dcterms:W3CDTF">2011-09-21T10:35:20Z</dcterms:created>
  <dcterms:modified xsi:type="dcterms:W3CDTF">2019-05-28T09:00:07Z</dcterms:modified>
</cp:coreProperties>
</file>